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284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18" r:id="rId20"/>
    <p:sldId id="320" r:id="rId21"/>
    <p:sldId id="317" r:id="rId22"/>
    <p:sldId id="314" r:id="rId23"/>
    <p:sldId id="315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02-12-2021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9/02_ZC_Booking_APPROVER_M_00%20.txt" TargetMode="External"/><Relationship Id="rId5" Type="http://schemas.openxmlformats.org/officeDocument/2006/relationships/hyperlink" Target="https://github.com/soyuztechnologies/SoperaStreriaTraining/blob/master/RAP/Day%2029/01_ZC_Travel_APPROVER_M_00.txt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3_Behaviour%20Definition.t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4_Service%20Definition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30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30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CDS View for Approver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</a:t>
            </a:r>
            <a:r>
              <a:rPr lang="en-IN" sz="1999" dirty="0" smtClean="0">
                <a:solidFill>
                  <a:schemeClr val="bg1"/>
                </a:solidFill>
              </a:rPr>
              <a:t>Binding</a:t>
            </a:r>
            <a:endParaRPr lang="en-US" sz="1999" dirty="0" smtClean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</a:t>
            </a:r>
            <a:r>
              <a:rPr lang="en-US" sz="1999" dirty="0" smtClean="0">
                <a:solidFill>
                  <a:schemeClr val="bg1"/>
                </a:solidFill>
              </a:rPr>
              <a:t>hat </a:t>
            </a:r>
            <a:r>
              <a:rPr lang="en-US" sz="1999" dirty="0">
                <a:solidFill>
                  <a:schemeClr val="bg1"/>
                </a:solidFill>
              </a:rPr>
              <a:t>is Action ?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need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Types of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How to Use Action in RAP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99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Create CDS View’s for Approver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6" y="1675351"/>
            <a:ext cx="5393042" cy="4849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02" y="1642435"/>
            <a:ext cx="5428114" cy="48799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141740" y="908720"/>
            <a:ext cx="24680" cy="5853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Projection CDS View for Travel Info “</a:t>
            </a:r>
            <a:r>
              <a:rPr lang="en-US" sz="2000" dirty="0" smtClean="0">
                <a:hlinkClick r:id="rId5"/>
              </a:rPr>
              <a:t>ZC_TRAVEL_APPROVER_M_00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Projection CDS View for Booking Info “</a:t>
            </a:r>
            <a:r>
              <a:rPr lang="en-US" sz="2000" dirty="0" smtClean="0">
                <a:hlinkClick r:id="rId6"/>
              </a:rPr>
              <a:t>ZC_BOOKING_APPROVER_M_00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126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Implementing Behaviour Definition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70" y="1793987"/>
            <a:ext cx="6706774" cy="46781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3416" y="198884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“</a:t>
            </a:r>
            <a:r>
              <a:rPr lang="en-US" sz="2000" dirty="0" smtClean="0">
                <a:solidFill>
                  <a:schemeClr val="tx1"/>
                </a:solidFill>
                <a:hlinkClick r:id="rId4"/>
              </a:rPr>
              <a:t>ZC_TRAVEL_APPROVER_M_00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Behavior Definition for Projection CDS’s Views of Processor.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81848" y="2852936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32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Service Definition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852936"/>
            <a:ext cx="6669619" cy="3240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ZTRAVEL_APPROVER_M_00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Service Definition for Expose Entity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3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Service Binding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27964"/>
            <a:ext cx="7776864" cy="52442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After Creating Service Binding , Select Entity and Click on Preview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31114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369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Final Result for Approver App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985720"/>
            <a:ext cx="5627862" cy="276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3573016"/>
            <a:ext cx="5616624" cy="2880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466817" y="1916832"/>
            <a:ext cx="1152128" cy="57606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-10800000">
            <a:off x="5086299" y="4941169"/>
            <a:ext cx="1152128" cy="57606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34969" y="1268760"/>
            <a:ext cx="3324732" cy="18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Screen with Search Bar &amp; Filter 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13892" y="4300942"/>
            <a:ext cx="3672407" cy="18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lang="en-US" baseline="30000" dirty="0" smtClean="0">
                <a:solidFill>
                  <a:schemeClr val="tx1"/>
                </a:solidFill>
              </a:rPr>
              <a:t>nd</a:t>
            </a:r>
            <a:r>
              <a:rPr lang="en-US" dirty="0" smtClean="0">
                <a:solidFill>
                  <a:schemeClr val="tx1"/>
                </a:solidFill>
              </a:rPr>
              <a:t> Screen with Travel and Booking Data,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&amp; Approve or Reject Functionality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0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375</Words>
  <Application>Microsoft Office PowerPoint</Application>
  <PresentationFormat>Custom</PresentationFormat>
  <Paragraphs>95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Create CDS View’s for Approver</vt:lpstr>
      <vt:lpstr>Implementing Behaviour Definition</vt:lpstr>
      <vt:lpstr>Service Definition </vt:lpstr>
      <vt:lpstr>Service Binding</vt:lpstr>
      <vt:lpstr>Final Result for Approver App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2021-12-02T10:54:03Z</dcterms:modified>
</cp:coreProperties>
</file>